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FDE317B-333E-4B4B-87A4-3430C5393FDA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6CBBB9B-E6D7-4031-86B5-11F53585773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/>
          </a:bodyPr>
          <a:lstStyle/>
          <a:p>
            <a:r>
              <a:rPr lang="ru-RU" dirty="0"/>
              <a:t>Ровно 70 лет назад в городе Нюрнберге завершил работу Международный военный трибунал над главными нацистскими преступниками.</a:t>
            </a:r>
          </a:p>
          <a:p>
            <a:r>
              <a:rPr lang="ru-RU" dirty="0"/>
              <a:t> Нюрнбергский процесс – самый крупный и значительный в истории мировой цивилизации. Он стал ответом на чудовищные военные преступления, преступления против мира и безопасности человечества, важнейшим итогом, принятым для того, чтобы подобное не смогло повториться. Вынесенный на нем приговор довершил военный крах гитлеризма его морально-политическим и правовым разгромом, выявив и доказав человеконенавистническую идеологию и сущность фашизма, преступную политику и практику нацизма.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766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«Нюрнбергский процесс».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421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Dengorod\Downloads\Gmail(1)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8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Dengorod\Downloads\Gmail(1)\Слайд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8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Dengorod\Downloads\Gmail(1)\Слайд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5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Dengorod\Downloads\Gmail(1)\Слайд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28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Dengorod\Downloads\Gmail(1)\Слайд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16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Dengorod\Downloads\Gmail(1)\Слайд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28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Dengorod\Downloads\Gmail(1)\Слайд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Dengorod\Downloads\Gmail(1)\Слайд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95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0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Dengorod\Downloads\Gmail(1)\Слайд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28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engorod\Downloads\Gmail(1)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2"/>
            <a:ext cx="9222466" cy="691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375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Dengorod\Downloads\Gmail(1)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" y="2806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2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Dengorod\Downloads\Gmail(1)\Слайд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96" y="-88568"/>
            <a:ext cx="9262090" cy="69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33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Dengorod\Downloads\Gmail(1)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6889"/>
            <a:ext cx="9366518" cy="70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Dengorod\Downloads\Gmail(1)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4" y="-14613"/>
            <a:ext cx="9163482" cy="687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2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Dengorod\Downloads\Gmail(1)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12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Dengorod\Downloads\Gmail(1)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9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Dengorod\Downloads\Gmail(1)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98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</TotalTime>
  <Words>91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«Нюрнбергский процесс».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«Нюрнбергский процесс».</dc:title>
  <dc:creator>Dengorod</dc:creator>
  <cp:lastModifiedBy>Dengorod</cp:lastModifiedBy>
  <cp:revision>2</cp:revision>
  <dcterms:created xsi:type="dcterms:W3CDTF">2016-10-20T12:38:34Z</dcterms:created>
  <dcterms:modified xsi:type="dcterms:W3CDTF">2016-10-20T12:54:39Z</dcterms:modified>
</cp:coreProperties>
</file>